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Relationship Id="rId74" Type="http://schemas.openxmlformats.org/officeDocument/2006/relationships/slide" Target="slides/slide67.xml"/>
<Relationship Id="rId75" Type="http://schemas.openxmlformats.org/officeDocument/2006/relationships/slide" Target="slides/slide68.xml"/>
<Relationship Id="rId76" Type="http://schemas.openxmlformats.org/officeDocument/2006/relationships/slide" Target="slides/slide69.xml"/>
<Relationship Id="rId77" Type="http://schemas.openxmlformats.org/officeDocument/2006/relationships/slide" Target="slides/slide70.xml"/>
<Relationship Id="rId78" Type="http://schemas.openxmlformats.org/officeDocument/2006/relationships/slide" Target="slides/slide71.xml"/>
<Relationship Id="rId79" Type="http://schemas.openxmlformats.org/officeDocument/2006/relationships/slide" Target="slides/slide72.xml"/>
<Relationship Id="rId80" Type="http://schemas.openxmlformats.org/officeDocument/2006/relationships/slide" Target="slides/slide73.xml"/>
<Relationship Id="rId81" Type="http://schemas.openxmlformats.org/officeDocument/2006/relationships/slide" Target="slides/slide7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75708ccd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02c22f7.jpe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1ab9ed6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a4904df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8850fe3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fded1bf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d9c735b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a597af6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897e306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7d60ca8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bb9ab87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3aac3a49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26acb7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21522f8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29aad10e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35d90e70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d830381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45b1115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6be8423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5d54a87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610194c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7aecd7e4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351f8c8.jpe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aa43d34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4ae36cb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98f4bd3.jpe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ebb2f5f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5323368f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cd310ed.jpeg"/>
</Relationships>

</file>

<file path=ppt/slides/_rels/slide7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4fc4e98.png"/>
</Relationships>

</file>

<file path=ppt/slides/_rels/slide7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7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d42f6ae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75138ed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2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$137,595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$1,788,739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$103,933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$2,806,203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$841,329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$42,066,442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$1,102,858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$46,681,384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$346,386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$7,274,104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$641,004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$23,717,142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$58,222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$2,619,977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$1,045,611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$33,611,223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$794,455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$29,424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$7,700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$50 - $169,955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27 building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$29,424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-41.40%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($50,212)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residential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$23,603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-43.78%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($41,987)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commercial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-22.22%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$54,857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-37.38%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($87,600)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residential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$6,050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-77.30%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$401,255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$91,153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$794,455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$788,400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$26,656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$213,250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$41,987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$755,770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$156,243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$1,757,420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$60,245,863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$2,077,444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$20,700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$33,603,927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107.14%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$2,077,444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17221.52%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($11,993)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26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136.36%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$148,310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1028.39%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($13,144)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$18,796,603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241615.50%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($7,776)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$18,796,603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$56,389,808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$148,310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$3,856,055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$18,944,912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$60,245,863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$7,776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$23,329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$13,144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$144,579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$20,920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$167,908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Breakdown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$3,399,060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$242,790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$29,456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$600 - $2,435,000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building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$242,790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262.33%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($67,009)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$259,543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265.50%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($71,010)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66.67%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Total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$259,543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$3,374,060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$284,543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$3,399,060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$71,010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$923,124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$86,010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$938,124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Breakdown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$519,850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$64,981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$3,600 - $325,000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building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$64,981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352.04%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($14,375)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$1,418,106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16917.28%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($8,333)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($25,000)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$9,486,000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23615.00%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$72,121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$504,850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$519,850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$73,333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$7,250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$7,250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$7,250 - $7,250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$46,681,384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$512,982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$22,218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$40,000,000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$7,250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$7,250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Breakdown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$334,150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$30,377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$700 -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building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$30,377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-46.58%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($56,864)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$28,415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-54.06%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($61,850)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614.29%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91 building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-11.65%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(103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$512,982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57.20%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($326,323)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$28,415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$284,150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$78,415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$334,150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$68,850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$106,500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$26,625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$10,250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$85,000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$26,625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-39.94%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($44,333)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$26,625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-39.94%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($44,333)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$26,625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$26,625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Breakdown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50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11.11%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(45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$841,329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1345.04%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($58,222)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industrial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$700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$233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-98.44%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($15,000)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commercial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Breakdown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Sum of Permits: $147,700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$36,925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$11,100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$125,000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-63.64%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$36,925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93.86%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($19,047)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residential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-72.73%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$49,067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157.60%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($19,047)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commercial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-23.81%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(21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$117,444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-66.09%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($346,386)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27 residential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-27.03%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$103,933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-83.79%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$49,067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$147,200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$49,567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$147,700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$19,047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$209,522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$19,047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$209,522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Breakdown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2020-11-24T14:16:52Z</dcterms:modified>
  <cp:category/>
</cp:coreProperties>
</file>